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02AF02-CB0A-468C-B4A8-DB05CF9DE92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5DA499-AC7C-43F1-83F9-BDBFB8BF3A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4632" cy="341181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6600" dirty="0" smtClean="0"/>
              <a:t>       Airplane </a:t>
            </a:r>
            <a:endParaRPr lang="ru-RU" sz="6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28800"/>
            <a:ext cx="5722803" cy="4270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031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730" y="188640"/>
            <a:ext cx="4968552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u="sng" dirty="0"/>
              <a:t>I</a:t>
            </a:r>
            <a:r>
              <a:rPr lang="en-US" sz="2000" u="sng" dirty="0" smtClean="0"/>
              <a:t>nteresting facts</a:t>
            </a:r>
            <a:r>
              <a:rPr lang="ru-RU" sz="2000" smtClean="0"/>
              <a:t>: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Under </a:t>
            </a:r>
            <a:r>
              <a:rPr lang="en-US" sz="1800" dirty="0"/>
              <a:t>the Civil Code of the country: Airplanes and ships belong to the property. Here's a </a:t>
            </a:r>
            <a:r>
              <a:rPr lang="en-US" sz="1800" dirty="0" smtClean="0"/>
              <a:t>moving </a:t>
            </a:r>
            <a:r>
              <a:rPr lang="en-US" sz="1800" dirty="0"/>
              <a:t>property</a:t>
            </a:r>
            <a:r>
              <a:rPr lang="en-US" sz="1800" dirty="0" smtClean="0"/>
              <a:t>.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According </a:t>
            </a:r>
            <a:r>
              <a:rPr lang="en-US" sz="1800" dirty="0"/>
              <a:t>to statistics, three out of one hundred suffer aerophobia - panic fear of flying. It's a shame, because without this mode of travel is not possible to go in so many corners of the globe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Once </a:t>
            </a:r>
            <a:r>
              <a:rPr lang="en-US" sz="1800" dirty="0"/>
              <a:t>during a flight in the cabin </a:t>
            </a:r>
            <a:r>
              <a:rPr lang="en-US" sz="1800" dirty="0" smtClean="0"/>
              <a:t>Boeing </a:t>
            </a:r>
            <a:r>
              <a:rPr lang="en-US" sz="1800" dirty="0"/>
              <a:t>saw ... a mouse. Because of the gray rodent crew had to make an emergency landing and all passengers. There was a danger that the mouse gnaw any cable. As a result, 200 passengers spent the night at the airport, and the crew all night caught a mouse with cheese and mousetraps. But they could not do anything! Then they brought several cats that are easily handled with the mouse</a:t>
            </a:r>
            <a:endParaRPr lang="ru-RU" sz="1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2656"/>
            <a:ext cx="4089422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630" y="3724276"/>
            <a:ext cx="3900407" cy="2010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76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3968" y="548680"/>
            <a:ext cx="4608512" cy="61926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The </a:t>
            </a:r>
            <a:r>
              <a:rPr lang="en-US" sz="1800" dirty="0"/>
              <a:t>highest altitude at which the aircraft climbed -37,650 m. In '77 it reached the Soviet pilot on an airplane Mikoyan.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Maximum </a:t>
            </a:r>
            <a:r>
              <a:rPr lang="en-US" sz="1800" dirty="0"/>
              <a:t>height from which man fell and survived -10 km 160 m. At the time of the crash in '72 stewardess survived and install this sad record.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According </a:t>
            </a:r>
            <a:r>
              <a:rPr lang="en-US" sz="1800" dirty="0"/>
              <a:t>to statistics, air travel - travel is the safest!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According </a:t>
            </a:r>
            <a:r>
              <a:rPr lang="en-US" sz="1800" dirty="0"/>
              <a:t>to statistics, 84% of Russian citizens believe that travel on airplanes are dangerous and are afraid to fly on airplanes.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smtClean="0"/>
              <a:t> Contrary </a:t>
            </a:r>
            <a:r>
              <a:rPr lang="en-US" sz="1800" dirty="0"/>
              <a:t>to popular belief, if the panic inherent in women, psychologists say that the feeling of fear before the flight equally covers both women and men.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578378"/>
            <a:ext cx="3528392" cy="2659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332656"/>
            <a:ext cx="3816424" cy="2862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985362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278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       Airplane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Airplane</dc:title>
  <dc:creator>Admin</dc:creator>
  <cp:lastModifiedBy>Admin</cp:lastModifiedBy>
  <cp:revision>2</cp:revision>
  <dcterms:created xsi:type="dcterms:W3CDTF">2015-01-25T15:39:28Z</dcterms:created>
  <dcterms:modified xsi:type="dcterms:W3CDTF">2015-01-25T16:02:07Z</dcterms:modified>
</cp:coreProperties>
</file>