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68" autoAdjust="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8B169-7FA1-43F9-BFBA-46AF452E939C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396F7-D4BE-4A1B-9681-6A6DD965C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46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F6FA157-5941-40AB-BE62-C39891CF3B1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505C68A-C2AC-4CA7-892B-2730CF3C8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A157-5941-40AB-BE62-C39891CF3B1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68A-C2AC-4CA7-892B-2730CF3C8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A157-5941-40AB-BE62-C39891CF3B1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68A-C2AC-4CA7-892B-2730CF3C8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A157-5941-40AB-BE62-C39891CF3B1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68A-C2AC-4CA7-892B-2730CF3C8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A157-5941-40AB-BE62-C39891CF3B1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68A-C2AC-4CA7-892B-2730CF3C8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A157-5941-40AB-BE62-C39891CF3B1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68A-C2AC-4CA7-892B-2730CF3C8E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A157-5941-40AB-BE62-C39891CF3B1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68A-C2AC-4CA7-892B-2730CF3C8E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A157-5941-40AB-BE62-C39891CF3B1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68A-C2AC-4CA7-892B-2730CF3C8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A157-5941-40AB-BE62-C39891CF3B1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68A-C2AC-4CA7-892B-2730CF3C8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F6FA157-5941-40AB-BE62-C39891CF3B1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505C68A-C2AC-4CA7-892B-2730CF3C8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F6FA157-5941-40AB-BE62-C39891CF3B1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505C68A-C2AC-4CA7-892B-2730CF3C8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F6FA157-5941-40AB-BE62-C39891CF3B13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505C68A-C2AC-4CA7-892B-2730CF3C8E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want to be a game developer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18" y="1988840"/>
            <a:ext cx="4880754" cy="4176464"/>
          </a:xfrm>
        </p:spPr>
      </p:pic>
    </p:spTree>
    <p:extLst>
      <p:ext uri="{BB962C8B-B14F-4D97-AF65-F5344CB8AC3E}">
        <p14:creationId xmlns:p14="http://schemas.microsoft.com/office/powerpoint/2010/main" val="109690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I want to create games on the PC and Xbox one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81" y="2119313"/>
            <a:ext cx="5765800" cy="3603625"/>
          </a:xfrm>
        </p:spPr>
      </p:pic>
    </p:spTree>
    <p:extLst>
      <p:ext uri="{BB962C8B-B14F-4D97-AF65-F5344CB8AC3E}">
        <p14:creationId xmlns:p14="http://schemas.microsoft.com/office/powerpoint/2010/main" val="336366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– is</a:t>
            </a:r>
            <a:r>
              <a:rPr lang="ru-RU" dirty="0"/>
              <a:t> </a:t>
            </a:r>
            <a:r>
              <a:rPr lang="en-US" dirty="0" smtClean="0"/>
              <a:t>great!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7596"/>
            <a:ext cx="6196013" cy="3487058"/>
          </a:xfrm>
        </p:spPr>
      </p:pic>
    </p:spTree>
    <p:extLst>
      <p:ext uri="{BB962C8B-B14F-4D97-AF65-F5344CB8AC3E}">
        <p14:creationId xmlns:p14="http://schemas.microsoft.com/office/powerpoint/2010/main" val="39763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</p:spPr>
      </p:pic>
    </p:spTree>
    <p:extLst>
      <p:ext uri="{BB962C8B-B14F-4D97-AF65-F5344CB8AC3E}">
        <p14:creationId xmlns:p14="http://schemas.microsoft.com/office/powerpoint/2010/main" val="187501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102</TotalTime>
  <Words>23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Кнопка</vt:lpstr>
      <vt:lpstr>I want to be a game developer</vt:lpstr>
      <vt:lpstr>I want to create games on the PC and Xbox one</vt:lpstr>
      <vt:lpstr>programming – is great!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7</cp:revision>
  <dcterms:created xsi:type="dcterms:W3CDTF">2016-05-24T11:26:38Z</dcterms:created>
  <dcterms:modified xsi:type="dcterms:W3CDTF">2016-05-24T13:28:49Z</dcterms:modified>
</cp:coreProperties>
</file>