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8FC75EEF-2E2C-409E-AE44-631F20A5E1FD}" type="datetimeFigureOut">
              <a:rPr lang="ru-RU" smtClean="0"/>
              <a:t>19.01.2015</a:t>
            </a:fld>
            <a:endParaRPr lang="ru-RU"/>
          </a:p>
        </p:txBody>
      </p:sp>
      <p:sp>
        <p:nvSpPr>
          <p:cNvPr id="16" name="Номер слайда 15"/>
          <p:cNvSpPr>
            <a:spLocks noGrp="1"/>
          </p:cNvSpPr>
          <p:nvPr>
            <p:ph type="sldNum" sz="quarter" idx="11"/>
          </p:nvPr>
        </p:nvSpPr>
        <p:spPr/>
        <p:txBody>
          <a:bodyPr/>
          <a:lstStyle/>
          <a:p>
            <a:fld id="{A71E5570-67B2-4F02-AD45-D87E48AE5A9F}"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C75EEF-2E2C-409E-AE44-631F20A5E1FD}"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E5570-67B2-4F02-AD45-D87E48AE5A9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C75EEF-2E2C-409E-AE44-631F20A5E1FD}"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E5570-67B2-4F02-AD45-D87E48AE5A9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8FC75EEF-2E2C-409E-AE44-631F20A5E1FD}" type="datetimeFigureOut">
              <a:rPr lang="ru-RU" smtClean="0"/>
              <a:t>19.01.2015</a:t>
            </a:fld>
            <a:endParaRPr lang="ru-RU"/>
          </a:p>
        </p:txBody>
      </p:sp>
      <p:sp>
        <p:nvSpPr>
          <p:cNvPr id="15" name="Номер слайда 14"/>
          <p:cNvSpPr>
            <a:spLocks noGrp="1"/>
          </p:cNvSpPr>
          <p:nvPr>
            <p:ph type="sldNum" sz="quarter" idx="15"/>
          </p:nvPr>
        </p:nvSpPr>
        <p:spPr/>
        <p:txBody>
          <a:bodyPr/>
          <a:lstStyle>
            <a:lvl1pPr algn="ctr">
              <a:defRPr/>
            </a:lvl1pPr>
          </a:lstStyle>
          <a:p>
            <a:fld id="{A71E5570-67B2-4F02-AD45-D87E48AE5A9F}"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8FC75EEF-2E2C-409E-AE44-631F20A5E1FD}"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E5570-67B2-4F02-AD45-D87E48AE5A9F}"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8FC75EEF-2E2C-409E-AE44-631F20A5E1FD}" type="datetimeFigureOut">
              <a:rPr lang="ru-RU" smtClean="0"/>
              <a:t>19.01.2015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1E5570-67B2-4F02-AD45-D87E48AE5A9F}"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71E5570-67B2-4F02-AD45-D87E48AE5A9F}"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8FC75EEF-2E2C-409E-AE44-631F20A5E1FD}" type="datetimeFigureOut">
              <a:rPr lang="ru-RU" smtClean="0"/>
              <a:t>19.01.2015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FC75EEF-2E2C-409E-AE44-631F20A5E1FD}" type="datetimeFigureOut">
              <a:rPr lang="ru-RU" smtClean="0"/>
              <a:t>19.01.2015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1E5570-67B2-4F02-AD45-D87E48AE5A9F}"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C75EEF-2E2C-409E-AE44-631F20A5E1FD}" type="datetimeFigureOut">
              <a:rPr lang="ru-RU" smtClean="0"/>
              <a:t>19.01.2015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1E5570-67B2-4F02-AD45-D87E48AE5A9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8FC75EEF-2E2C-409E-AE44-631F20A5E1FD}" type="datetimeFigureOut">
              <a:rPr lang="ru-RU" smtClean="0"/>
              <a:t>19.01.2015</a:t>
            </a:fld>
            <a:endParaRPr lang="ru-RU"/>
          </a:p>
        </p:txBody>
      </p:sp>
      <p:sp>
        <p:nvSpPr>
          <p:cNvPr id="9" name="Номер слайда 8"/>
          <p:cNvSpPr>
            <a:spLocks noGrp="1"/>
          </p:cNvSpPr>
          <p:nvPr>
            <p:ph type="sldNum" sz="quarter" idx="15"/>
          </p:nvPr>
        </p:nvSpPr>
        <p:spPr/>
        <p:txBody>
          <a:bodyPr/>
          <a:lstStyle/>
          <a:p>
            <a:fld id="{A71E5570-67B2-4F02-AD45-D87E48AE5A9F}"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8FC75EEF-2E2C-409E-AE44-631F20A5E1FD}" type="datetimeFigureOut">
              <a:rPr lang="ru-RU" smtClean="0"/>
              <a:t>19.01.2015</a:t>
            </a:fld>
            <a:endParaRPr lang="ru-RU"/>
          </a:p>
        </p:txBody>
      </p:sp>
      <p:sp>
        <p:nvSpPr>
          <p:cNvPr id="9" name="Номер слайда 8"/>
          <p:cNvSpPr>
            <a:spLocks noGrp="1"/>
          </p:cNvSpPr>
          <p:nvPr>
            <p:ph type="sldNum" sz="quarter" idx="11"/>
          </p:nvPr>
        </p:nvSpPr>
        <p:spPr/>
        <p:txBody>
          <a:bodyPr/>
          <a:lstStyle/>
          <a:p>
            <a:fld id="{A71E5570-67B2-4F02-AD45-D87E48AE5A9F}"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FC75EEF-2E2C-409E-AE44-631F20A5E1FD}" type="datetimeFigureOut">
              <a:rPr lang="ru-RU" smtClean="0"/>
              <a:t>19.01.2015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71E5570-67B2-4F02-AD45-D87E48AE5A9F}"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Ancient India</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88640"/>
            <a:ext cx="8229600" cy="4572000"/>
          </a:xfrm>
        </p:spPr>
        <p:txBody>
          <a:bodyPr/>
          <a:lstStyle/>
          <a:p>
            <a:r>
              <a:rPr lang="en-US" dirty="0" smtClean="0"/>
              <a:t>Ancient India - is one of the earliest civilizations in the </a:t>
            </a:r>
            <a:r>
              <a:rPr lang="en-US" dirty="0" smtClean="0"/>
              <a:t>world </a:t>
            </a:r>
            <a:r>
              <a:rPr lang="en-US" dirty="0" smtClean="0"/>
              <a:t>which brought the world's largest number of different culture and spiritual values.</a:t>
            </a:r>
            <a:endParaRPr lang="ru-RU" dirty="0"/>
          </a:p>
        </p:txBody>
      </p:sp>
      <p:pic>
        <p:nvPicPr>
          <p:cNvPr id="4" name="Рисунок 3" descr="Drevnyaya-Indiya-kratko_1.jpg"/>
          <p:cNvPicPr>
            <a:picLocks noChangeAspect="1"/>
          </p:cNvPicPr>
          <p:nvPr/>
        </p:nvPicPr>
        <p:blipFill>
          <a:blip r:embed="rId2" cstate="print"/>
          <a:stretch>
            <a:fillRect/>
          </a:stretch>
        </p:blipFill>
        <p:spPr>
          <a:xfrm>
            <a:off x="899592" y="1628800"/>
            <a:ext cx="7650374" cy="43204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60648"/>
            <a:ext cx="8229600" cy="4572000"/>
          </a:xfrm>
        </p:spPr>
        <p:txBody>
          <a:bodyPr/>
          <a:lstStyle/>
          <a:p>
            <a:r>
              <a:rPr lang="en-US" dirty="0" smtClean="0"/>
              <a:t>Various archaeological finds suggest that in ancient India was the human society in the Stone </a:t>
            </a:r>
            <a:r>
              <a:rPr lang="en-US" dirty="0" smtClean="0"/>
              <a:t>Age </a:t>
            </a:r>
            <a:r>
              <a:rPr lang="en-US" dirty="0" smtClean="0"/>
              <a:t>was born art appeared peoples. Indian </a:t>
            </a:r>
            <a:r>
              <a:rPr lang="en-US" dirty="0" smtClean="0"/>
              <a:t>civilization </a:t>
            </a:r>
            <a:r>
              <a:rPr lang="en-US" dirty="0" smtClean="0"/>
              <a:t>which appeared in the North-Western India</a:t>
            </a:r>
            <a:endParaRPr lang="ru-RU" dirty="0"/>
          </a:p>
        </p:txBody>
      </p:sp>
      <p:pic>
        <p:nvPicPr>
          <p:cNvPr id="4" name="Рисунок 3" descr="c4d5dee930.jpg"/>
          <p:cNvPicPr>
            <a:picLocks noChangeAspect="1"/>
          </p:cNvPicPr>
          <p:nvPr/>
        </p:nvPicPr>
        <p:blipFill>
          <a:blip r:embed="rId2" cstate="print"/>
          <a:stretch>
            <a:fillRect/>
          </a:stretch>
        </p:blipFill>
        <p:spPr>
          <a:xfrm>
            <a:off x="1979712" y="1988840"/>
            <a:ext cx="5760640" cy="43204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b-71001.jpg"/>
          <p:cNvPicPr>
            <a:picLocks noGrp="1" noChangeAspect="1"/>
          </p:cNvPicPr>
          <p:nvPr>
            <p:ph idx="1"/>
          </p:nvPr>
        </p:nvPicPr>
        <p:blipFill>
          <a:blip r:embed="rId2" cstate="print"/>
          <a:stretch>
            <a:fillRect/>
          </a:stretch>
        </p:blipFill>
        <p:spPr>
          <a:xfrm>
            <a:off x="1403648" y="1988840"/>
            <a:ext cx="6480720" cy="4320480"/>
          </a:xfrm>
          <a:prstGeom prst="rect">
            <a:avLst/>
          </a:prstGeom>
          <a:ln>
            <a:noFill/>
          </a:ln>
          <a:effectLst>
            <a:softEdge rad="112500"/>
          </a:effectLst>
        </p:spPr>
      </p:pic>
      <p:sp>
        <p:nvSpPr>
          <p:cNvPr id="3" name="Заголовок 2"/>
          <p:cNvSpPr>
            <a:spLocks noGrp="1"/>
          </p:cNvSpPr>
          <p:nvPr>
            <p:ph type="title"/>
          </p:nvPr>
        </p:nvSpPr>
        <p:spPr>
          <a:xfrm>
            <a:off x="611560" y="548680"/>
            <a:ext cx="8229600" cy="1219200"/>
          </a:xfrm>
          <a:ln>
            <a:solidFill>
              <a:schemeClr val="tx1"/>
            </a:solidFill>
          </a:ln>
        </p:spPr>
        <p:txBody>
          <a:bodyPr>
            <a:noAutofit/>
          </a:bodyPr>
          <a:lstStyle/>
          <a:p>
            <a:r>
              <a:rPr lang="en-US" sz="1600" dirty="0" smtClean="0"/>
              <a:t>In the second millennium </a:t>
            </a:r>
            <a:r>
              <a:rPr lang="en-US" sz="1600" dirty="0" smtClean="0"/>
              <a:t> </a:t>
            </a:r>
            <a:r>
              <a:rPr lang="ru-RU" sz="1600" smtClean="0"/>
              <a:t> </a:t>
            </a:r>
            <a:r>
              <a:rPr lang="en-US" sz="1600" smtClean="0"/>
              <a:t> </a:t>
            </a:r>
            <a:r>
              <a:rPr lang="en-US" sz="1600" dirty="0" smtClean="0"/>
              <a:t>India </a:t>
            </a:r>
            <a:r>
              <a:rPr lang="en-US" sz="1600" dirty="0" smtClean="0"/>
              <a:t>came </a:t>
            </a:r>
            <a:r>
              <a:rPr lang="en-US" sz="1600" dirty="0" smtClean="0"/>
              <a:t>  numerous   tribes   c </a:t>
            </a:r>
            <a:r>
              <a:rPr lang="en-US" sz="1600" dirty="0" err="1" smtClean="0"/>
              <a:t>alled</a:t>
            </a:r>
            <a:r>
              <a:rPr lang="en-US" sz="1600" dirty="0" smtClean="0"/>
              <a:t>    themselves    Aryans    which means </a:t>
            </a:r>
            <a:r>
              <a:rPr lang="en-US" sz="1600" dirty="0" smtClean="0"/>
              <a:t>"noble". </a:t>
            </a:r>
            <a:r>
              <a:rPr lang="en-US" sz="1600" dirty="0" smtClean="0"/>
              <a:t>Their   </a:t>
            </a:r>
            <a:r>
              <a:rPr lang="en-US" sz="1600" dirty="0" smtClean="0"/>
              <a:t>main </a:t>
            </a:r>
            <a:r>
              <a:rPr lang="en-US" sz="1600" dirty="0" smtClean="0"/>
              <a:t>wealth-animals </a:t>
            </a:r>
            <a:r>
              <a:rPr lang="ru-RU" sz="1600" dirty="0" smtClean="0"/>
              <a:t>. </a:t>
            </a:r>
            <a:r>
              <a:rPr lang="en-US" sz="1600" dirty="0" smtClean="0"/>
              <a:t>Then   the  cow </a:t>
            </a:r>
            <a:r>
              <a:rPr lang="en-US" sz="1600" dirty="0" smtClean="0"/>
              <a:t>was considered a </a:t>
            </a:r>
            <a:r>
              <a:rPr lang="en-US" sz="1600" dirty="0" smtClean="0"/>
              <a:t>  sacred   animal    among   </a:t>
            </a:r>
            <a:r>
              <a:rPr lang="en-US" sz="1600" dirty="0" smtClean="0"/>
              <a:t>the </a:t>
            </a:r>
            <a:r>
              <a:rPr lang="en-US" sz="1600" dirty="0" smtClean="0"/>
              <a:t>Indians</a:t>
            </a:r>
            <a:r>
              <a:rPr lang="ru-RU" sz="1600" dirty="0" smtClean="0"/>
              <a:t> .  </a:t>
            </a:r>
            <a:r>
              <a:rPr lang="en-US" sz="1600" dirty="0" smtClean="0"/>
              <a:t>Since   the   </a:t>
            </a:r>
            <a:r>
              <a:rPr lang="en-US" sz="1600" dirty="0" smtClean="0"/>
              <a:t>end </a:t>
            </a:r>
            <a:r>
              <a:rPr lang="en-US" sz="1600" dirty="0" smtClean="0"/>
              <a:t>  of   the   second   millennium   </a:t>
            </a:r>
            <a:r>
              <a:rPr lang="en-US" sz="1600" dirty="0" smtClean="0"/>
              <a:t>the </a:t>
            </a:r>
            <a:r>
              <a:rPr lang="en-US" sz="1600" dirty="0" smtClean="0"/>
              <a:t>  spread   of   iron   implements   Indians   are </a:t>
            </a:r>
            <a:r>
              <a:rPr lang="en-US" sz="1600" dirty="0" smtClean="0"/>
              <a:t>beginning </a:t>
            </a:r>
            <a:r>
              <a:rPr lang="en-US" sz="1600" dirty="0" smtClean="0"/>
              <a:t>to   </a:t>
            </a:r>
            <a:r>
              <a:rPr lang="en-US" sz="1600" dirty="0" smtClean="0"/>
              <a:t>explore </a:t>
            </a:r>
            <a:r>
              <a:rPr lang="en-US" sz="1600" dirty="0" smtClean="0"/>
              <a:t>  the   valley   of </a:t>
            </a:r>
            <a:r>
              <a:rPr lang="en-US" sz="1600" dirty="0" smtClean="0"/>
              <a:t>the </a:t>
            </a:r>
            <a:r>
              <a:rPr lang="en-US" sz="1600" dirty="0" smtClean="0"/>
              <a:t>  Ganges   clearing   the   jungle   </a:t>
            </a:r>
            <a:r>
              <a:rPr lang="en-US" sz="1600" dirty="0" smtClean="0"/>
              <a:t>to </a:t>
            </a:r>
            <a:r>
              <a:rPr lang="en-US" sz="1600" dirty="0" smtClean="0"/>
              <a:t> drain </a:t>
            </a:r>
            <a:r>
              <a:rPr lang="en-US" sz="1600" dirty="0" smtClean="0"/>
              <a:t>the </a:t>
            </a:r>
            <a:r>
              <a:rPr lang="en-US" sz="1600" dirty="0" smtClean="0"/>
              <a:t>  swamp</a:t>
            </a:r>
            <a:r>
              <a:rPr lang="en-US" sz="1600" dirty="0" smtClean="0"/>
              <a:t>. They </a:t>
            </a:r>
            <a:r>
              <a:rPr lang="en-US" sz="1600" dirty="0" smtClean="0"/>
              <a:t>  sow  rice</a:t>
            </a:r>
            <a:r>
              <a:rPr lang="ru-RU" sz="1600" dirty="0" smtClean="0"/>
              <a:t>, </a:t>
            </a:r>
            <a:r>
              <a:rPr lang="en-US" sz="1600" dirty="0" smtClean="0"/>
              <a:t> </a:t>
            </a:r>
            <a:r>
              <a:rPr lang="en-US" sz="1600" dirty="0" smtClean="0"/>
              <a:t>cotton.</a:t>
            </a:r>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332656"/>
            <a:ext cx="8229600" cy="4572000"/>
          </a:xfrm>
        </p:spPr>
        <p:txBody>
          <a:bodyPr>
            <a:normAutofit/>
          </a:bodyPr>
          <a:lstStyle/>
          <a:p>
            <a:r>
              <a:rPr lang="en-US" sz="1600" dirty="0" smtClean="0"/>
              <a:t>In </a:t>
            </a:r>
            <a:r>
              <a:rPr lang="en-US" sz="1600" dirty="0" smtClean="0"/>
              <a:t>India </a:t>
            </a:r>
            <a:r>
              <a:rPr lang="en-US" sz="1600" dirty="0" smtClean="0"/>
              <a:t>women's clothing has many kinds of related </a:t>
            </a:r>
            <a:r>
              <a:rPr lang="en-US" sz="1600" dirty="0" smtClean="0"/>
              <a:t>culture </a:t>
            </a:r>
            <a:r>
              <a:rPr lang="en-US" sz="1600" dirty="0" smtClean="0"/>
              <a:t>religion and </a:t>
            </a:r>
            <a:r>
              <a:rPr lang="en-US" sz="1600" dirty="0" smtClean="0"/>
              <a:t>climate.</a:t>
            </a:r>
            <a:r>
              <a:rPr lang="ru-RU" sz="1600" dirty="0" smtClean="0"/>
              <a:t> </a:t>
            </a:r>
            <a:r>
              <a:rPr lang="en-US" sz="1600" dirty="0" smtClean="0"/>
              <a:t>Traditional </a:t>
            </a:r>
            <a:r>
              <a:rPr lang="en-US" sz="1600" dirty="0" smtClean="0"/>
              <a:t>clothing for women in Northern and Western India are saris or </a:t>
            </a:r>
            <a:r>
              <a:rPr lang="en-US" sz="1600" dirty="0" err="1" smtClean="0"/>
              <a:t>Gagra</a:t>
            </a:r>
            <a:r>
              <a:rPr lang="en-US" sz="1600" dirty="0" smtClean="0"/>
              <a:t> </a:t>
            </a:r>
            <a:r>
              <a:rPr lang="en-US" sz="1600" dirty="0" err="1" smtClean="0"/>
              <a:t>choli</a:t>
            </a:r>
            <a:r>
              <a:rPr lang="ru-RU" sz="1600" dirty="0" smtClean="0"/>
              <a:t>.</a:t>
            </a:r>
          </a:p>
          <a:p>
            <a:r>
              <a:rPr lang="en-US" sz="1600" dirty="0" smtClean="0"/>
              <a:t>Traditional clothing for men in India are considered </a:t>
            </a:r>
            <a:r>
              <a:rPr lang="en-US" sz="1600" dirty="0" err="1" smtClean="0"/>
              <a:t>Shervani</a:t>
            </a:r>
            <a:r>
              <a:rPr lang="en-US" sz="1600" dirty="0" smtClean="0"/>
              <a:t>, Lung, </a:t>
            </a:r>
            <a:r>
              <a:rPr lang="en-US" sz="1600" dirty="0" err="1" smtClean="0"/>
              <a:t>kurta</a:t>
            </a:r>
            <a:r>
              <a:rPr lang="en-US" sz="1600" dirty="0" smtClean="0"/>
              <a:t>, dhoti or </a:t>
            </a:r>
            <a:r>
              <a:rPr lang="en-US" sz="1600" dirty="0" smtClean="0"/>
              <a:t>pajama</a:t>
            </a:r>
            <a:r>
              <a:rPr lang="ru-RU" sz="1600" dirty="0" smtClean="0"/>
              <a:t>.</a:t>
            </a:r>
            <a:endParaRPr lang="ru-RU" sz="1600" dirty="0"/>
          </a:p>
        </p:txBody>
      </p:sp>
      <p:pic>
        <p:nvPicPr>
          <p:cNvPr id="4" name="Рисунок 3" descr="Indian_relief_from_Amaravati,_Guntur._Preserved_in_Guimet_Museum.jpg"/>
          <p:cNvPicPr>
            <a:picLocks noChangeAspect="1"/>
          </p:cNvPicPr>
          <p:nvPr/>
        </p:nvPicPr>
        <p:blipFill>
          <a:blip r:embed="rId2" cstate="print"/>
          <a:stretch>
            <a:fillRect/>
          </a:stretch>
        </p:blipFill>
        <p:spPr>
          <a:xfrm>
            <a:off x="611560" y="1628800"/>
            <a:ext cx="3096344" cy="3762058"/>
          </a:xfrm>
          <a:prstGeom prst="rect">
            <a:avLst/>
          </a:prstGeom>
          <a:ln>
            <a:noFill/>
          </a:ln>
          <a:effectLst>
            <a:softEdge rad="112500"/>
          </a:effectLst>
        </p:spPr>
      </p:pic>
      <p:pic>
        <p:nvPicPr>
          <p:cNvPr id="5" name="Рисунок 4" descr="1251213583_article_5.jpg"/>
          <p:cNvPicPr>
            <a:picLocks noChangeAspect="1"/>
          </p:cNvPicPr>
          <p:nvPr/>
        </p:nvPicPr>
        <p:blipFill>
          <a:blip r:embed="rId3" cstate="print"/>
          <a:stretch>
            <a:fillRect/>
          </a:stretch>
        </p:blipFill>
        <p:spPr>
          <a:xfrm>
            <a:off x="3779912" y="1772816"/>
            <a:ext cx="5142068" cy="338437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5.jpg"/>
          <p:cNvPicPr>
            <a:picLocks noGrp="1" noChangeAspect="1"/>
          </p:cNvPicPr>
          <p:nvPr>
            <p:ph idx="1"/>
          </p:nvPr>
        </p:nvPicPr>
        <p:blipFill>
          <a:blip r:embed="rId2" cstate="print"/>
          <a:stretch>
            <a:fillRect/>
          </a:stretch>
        </p:blipFill>
        <p:spPr>
          <a:xfrm>
            <a:off x="1547664" y="908720"/>
            <a:ext cx="6552728" cy="491454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271.jpg"/>
          <p:cNvPicPr>
            <a:picLocks noGrp="1" noChangeAspect="1"/>
          </p:cNvPicPr>
          <p:nvPr>
            <p:ph idx="1"/>
          </p:nvPr>
        </p:nvPicPr>
        <p:blipFill>
          <a:blip r:embed="rId2" cstate="print"/>
          <a:stretch>
            <a:fillRect/>
          </a:stretch>
        </p:blipFill>
        <p:spPr>
          <a:xfrm>
            <a:off x="1403648" y="908720"/>
            <a:ext cx="6916373" cy="51872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67</TotalTime>
  <Words>173</Words>
  <Application>Microsoft Office PowerPoint</Application>
  <PresentationFormat>Экран (4:3)</PresentationFormat>
  <Paragraphs>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Бумажная</vt:lpstr>
      <vt:lpstr>Ancient India</vt:lpstr>
      <vt:lpstr>Слайд 2</vt:lpstr>
      <vt:lpstr>Слайд 3</vt:lpstr>
      <vt:lpstr>In the second millennium    India came   numerous   tribes   c alled    themselves    Aryans    which means "noble". Their   main wealth-animals . Then   the  cow was considered a   sacred   animal    among   the Indians .  Since   the   end   of   the   second   millennium   the   spread   of   iron   implements   Indians   are beginning to   explore   the   valley   of the   Ganges   clearing   the   jungle   to  drain the   swamp. They   sow  rice,  cotton.</vt:lpstr>
      <vt:lpstr>Слайд 5</vt:lpstr>
      <vt:lpstr>Слайд 6</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India</dc:title>
  <dc:creator>1</dc:creator>
  <cp:lastModifiedBy>1</cp:lastModifiedBy>
  <cp:revision>7</cp:revision>
  <dcterms:created xsi:type="dcterms:W3CDTF">2015-01-19T12:41:10Z</dcterms:created>
  <dcterms:modified xsi:type="dcterms:W3CDTF">2015-01-19T13:49:04Z</dcterms:modified>
</cp:coreProperties>
</file>