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60" r:id="rId5"/>
    <p:sldId id="257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87" autoAdjust="0"/>
    <p:restoredTop sz="94660" autoAdjust="0"/>
  </p:normalViewPr>
  <p:slideViewPr>
    <p:cSldViewPr>
      <p:cViewPr varScale="1">
        <p:scale>
          <a:sx n="110" d="100"/>
          <a:sy n="110" d="100"/>
        </p:scale>
        <p:origin x="-90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6CD1-6522-499B-9D0B-8A459F4475E4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82FE-3BEE-41F3-997C-7AEFAB076A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6CD1-6522-499B-9D0B-8A459F4475E4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82FE-3BEE-41F3-997C-7AEFAB076A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6CD1-6522-499B-9D0B-8A459F4475E4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82FE-3BEE-41F3-997C-7AEFAB076A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6CD1-6522-499B-9D0B-8A459F4475E4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82FE-3BEE-41F3-997C-7AEFAB076A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6CD1-6522-499B-9D0B-8A459F4475E4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82FE-3BEE-41F3-997C-7AEFAB076A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6CD1-6522-499B-9D0B-8A459F4475E4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82FE-3BEE-41F3-997C-7AEFAB076A1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6CD1-6522-499B-9D0B-8A459F4475E4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82FE-3BEE-41F3-997C-7AEFAB076A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6CD1-6522-499B-9D0B-8A459F4475E4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82FE-3BEE-41F3-997C-7AEFAB076A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6CD1-6522-499B-9D0B-8A459F4475E4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82FE-3BEE-41F3-997C-7AEFAB076A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6CD1-6522-499B-9D0B-8A459F4475E4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5382FE-3BEE-41F3-997C-7AEFAB076A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86CD1-6522-499B-9D0B-8A459F4475E4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82FE-3BEE-41F3-997C-7AEFAB076A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5986CD1-6522-499B-9D0B-8A459F4475E4}" type="datetimeFigureOut">
              <a:rPr lang="ru-RU" smtClean="0"/>
              <a:t>01.01.2002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DF5382FE-3BEE-41F3-997C-7AEFAB076A1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404664"/>
            <a:ext cx="6944876" cy="54864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9900"/>
                </a:solidFill>
              </a:rPr>
              <a:t>my SUMMER</a:t>
            </a:r>
            <a:endParaRPr lang="ru-RU" sz="3250" dirty="0">
              <a:solidFill>
                <a:srgbClr val="FF99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00138"/>
            <a:ext cx="3384376" cy="3841030"/>
          </a:xfrm>
        </p:spPr>
      </p:pic>
    </p:spTree>
    <p:extLst>
      <p:ext uri="{BB962C8B-B14F-4D97-AF65-F5344CB8AC3E}">
        <p14:creationId xmlns:p14="http://schemas.microsoft.com/office/powerpoint/2010/main" val="2262270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1" y="1096963"/>
            <a:ext cx="2952328" cy="3713162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10800000" flipV="1">
            <a:off x="3131840" y="0"/>
            <a:ext cx="6012160" cy="1124744"/>
          </a:xfrm>
        </p:spPr>
        <p:txBody>
          <a:bodyPr/>
          <a:lstStyle/>
          <a:p>
            <a:r>
              <a:rPr lang="en-US" dirty="0" err="1" smtClean="0"/>
              <a:t>Selfe</a:t>
            </a:r>
            <a:r>
              <a:rPr lang="en-US" dirty="0" smtClean="0"/>
              <a:t> park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52" y="1096963"/>
            <a:ext cx="2784871" cy="3713162"/>
          </a:xfrm>
        </p:spPr>
      </p:pic>
    </p:spTree>
    <p:extLst>
      <p:ext uri="{BB962C8B-B14F-4D97-AF65-F5344CB8AC3E}">
        <p14:creationId xmlns:p14="http://schemas.microsoft.com/office/powerpoint/2010/main" val="679822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89" y="1096963"/>
            <a:ext cx="2784871" cy="371316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24744"/>
            <a:ext cx="3328988" cy="3456384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11760" y="188640"/>
            <a:ext cx="4924028" cy="720080"/>
          </a:xfrm>
        </p:spPr>
        <p:txBody>
          <a:bodyPr/>
          <a:lstStyle/>
          <a:p>
            <a:r>
              <a:rPr lang="en-US" dirty="0" smtClean="0"/>
              <a:t>Penguin park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442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365760"/>
            <a:ext cx="6076156" cy="54864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jurassic</a:t>
            </a:r>
            <a:r>
              <a:rPr lang="en-US" dirty="0" smtClean="0"/>
              <a:t>   period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80728"/>
            <a:ext cx="4392488" cy="3816424"/>
          </a:xfrm>
        </p:spPr>
      </p:pic>
    </p:spTree>
    <p:extLst>
      <p:ext uri="{BB962C8B-B14F-4D97-AF65-F5344CB8AC3E}">
        <p14:creationId xmlns:p14="http://schemas.microsoft.com/office/powerpoint/2010/main" val="667869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0"/>
            <a:ext cx="5648732" cy="548640"/>
          </a:xfrm>
        </p:spPr>
        <p:txBody>
          <a:bodyPr/>
          <a:lstStyle/>
          <a:p>
            <a:r>
              <a:rPr lang="en-US" dirty="0" smtClean="0"/>
              <a:t>In the cafe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20688"/>
            <a:ext cx="5760640" cy="4536504"/>
          </a:xfrm>
        </p:spPr>
      </p:pic>
    </p:spTree>
    <p:extLst>
      <p:ext uri="{BB962C8B-B14F-4D97-AF65-F5344CB8AC3E}">
        <p14:creationId xmlns:p14="http://schemas.microsoft.com/office/powerpoint/2010/main" val="111438773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thanks for attention!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00138"/>
            <a:ext cx="4320480" cy="4345086"/>
          </a:xfrm>
        </p:spPr>
      </p:pic>
    </p:spTree>
    <p:extLst>
      <p:ext uri="{BB962C8B-B14F-4D97-AF65-F5344CB8AC3E}">
        <p14:creationId xmlns:p14="http://schemas.microsoft.com/office/powerpoint/2010/main" val="64990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105</TotalTime>
  <Words>18</Words>
  <Application>Microsoft Office PowerPoint</Application>
  <PresentationFormat>Экран (4:3)</PresentationFormat>
  <Paragraphs>6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Углы</vt:lpstr>
      <vt:lpstr> my SUMMER</vt:lpstr>
      <vt:lpstr>Selfe park</vt:lpstr>
      <vt:lpstr>Penguin park</vt:lpstr>
      <vt:lpstr>The jurassic   period </vt:lpstr>
      <vt:lpstr>In the cafe</vt:lpstr>
      <vt:lpstr>                           thanks for attention!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6</cp:revision>
  <dcterms:created xsi:type="dcterms:W3CDTF">2001-12-31T21:04:35Z</dcterms:created>
  <dcterms:modified xsi:type="dcterms:W3CDTF">2001-12-31T22:49:41Z</dcterms:modified>
</cp:coreProperties>
</file>