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2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0EDDA-D152-4D9F-93F9-08BD080FE6B5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E7C77-4C94-4ED5-872B-2954EF30F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265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0EDDA-D152-4D9F-93F9-08BD080FE6B5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E7C77-4C94-4ED5-872B-2954EF30F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271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0EDDA-D152-4D9F-93F9-08BD080FE6B5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E7C77-4C94-4ED5-872B-2954EF30F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370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0EDDA-D152-4D9F-93F9-08BD080FE6B5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E7C77-4C94-4ED5-872B-2954EF30F39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47315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0EDDA-D152-4D9F-93F9-08BD080FE6B5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E7C77-4C94-4ED5-872B-2954EF30F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715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0EDDA-D152-4D9F-93F9-08BD080FE6B5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E7C77-4C94-4ED5-872B-2954EF30F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9295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0EDDA-D152-4D9F-93F9-08BD080FE6B5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E7C77-4C94-4ED5-872B-2954EF30F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738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0EDDA-D152-4D9F-93F9-08BD080FE6B5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E7C77-4C94-4ED5-872B-2954EF30F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5614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0EDDA-D152-4D9F-93F9-08BD080FE6B5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E7C77-4C94-4ED5-872B-2954EF30F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517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0EDDA-D152-4D9F-93F9-08BD080FE6B5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E7C77-4C94-4ED5-872B-2954EF30F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381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0EDDA-D152-4D9F-93F9-08BD080FE6B5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E7C77-4C94-4ED5-872B-2954EF30F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122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0EDDA-D152-4D9F-93F9-08BD080FE6B5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E7C77-4C94-4ED5-872B-2954EF30F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371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0EDDA-D152-4D9F-93F9-08BD080FE6B5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E7C77-4C94-4ED5-872B-2954EF30F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39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0EDDA-D152-4D9F-93F9-08BD080FE6B5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E7C77-4C94-4ED5-872B-2954EF30F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409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0EDDA-D152-4D9F-93F9-08BD080FE6B5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E7C77-4C94-4ED5-872B-2954EF30F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036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0EDDA-D152-4D9F-93F9-08BD080FE6B5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E7C77-4C94-4ED5-872B-2954EF30F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204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0EDDA-D152-4D9F-93F9-08BD080FE6B5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E7C77-4C94-4ED5-872B-2954EF30F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730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080EDDA-D152-4D9F-93F9-08BD080FE6B5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E7C77-4C94-4ED5-872B-2954EF30F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9812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83" r:id="rId1"/>
    <p:sldLayoutId id="2147484084" r:id="rId2"/>
    <p:sldLayoutId id="2147484085" r:id="rId3"/>
    <p:sldLayoutId id="2147484086" r:id="rId4"/>
    <p:sldLayoutId id="2147484087" r:id="rId5"/>
    <p:sldLayoutId id="2147484088" r:id="rId6"/>
    <p:sldLayoutId id="2147484089" r:id="rId7"/>
    <p:sldLayoutId id="2147484090" r:id="rId8"/>
    <p:sldLayoutId id="2147484091" r:id="rId9"/>
    <p:sldLayoutId id="2147484092" r:id="rId10"/>
    <p:sldLayoutId id="2147484093" r:id="rId11"/>
    <p:sldLayoutId id="2147484094" r:id="rId12"/>
    <p:sldLayoutId id="2147484095" r:id="rId13"/>
    <p:sldLayoutId id="2147484096" r:id="rId14"/>
    <p:sldLayoutId id="2147484097" r:id="rId15"/>
    <p:sldLayoutId id="2147484098" r:id="rId16"/>
    <p:sldLayoutId id="214748409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91933" y="641445"/>
            <a:ext cx="8825658" cy="1078837"/>
          </a:xfrm>
        </p:spPr>
        <p:txBody>
          <a:bodyPr/>
          <a:lstStyle/>
          <a:p>
            <a:r>
              <a:rPr lang="en-BZ" sz="4000" dirty="0"/>
              <a:t>Kurt </a:t>
            </a:r>
            <a:r>
              <a:rPr lang="en-BZ" sz="4000" dirty="0" smtClean="0"/>
              <a:t>Donald</a:t>
            </a:r>
            <a:r>
              <a:rPr lang="ru-RU" sz="4000" dirty="0" smtClean="0"/>
              <a:t> </a:t>
            </a:r>
            <a:r>
              <a:rPr lang="en-BZ" sz="4000" dirty="0" smtClean="0"/>
              <a:t>Cobain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032" y="1720282"/>
            <a:ext cx="6373503" cy="433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07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45" y="296886"/>
            <a:ext cx="10515600" cy="1460500"/>
          </a:xfrm>
        </p:spPr>
        <p:txBody>
          <a:bodyPr>
            <a:noAutofit/>
          </a:bodyPr>
          <a:lstStyle/>
          <a:p>
            <a:r>
              <a:rPr lang="en-US" sz="2800" dirty="0" smtClean="0"/>
              <a:t>Kurt Donald </a:t>
            </a:r>
            <a:r>
              <a:rPr lang="en-US" sz="2800" dirty="0" smtClean="0"/>
              <a:t>Cobain </a:t>
            </a:r>
            <a:r>
              <a:rPr lang="en-US" sz="2800" dirty="0" smtClean="0"/>
              <a:t>was born February 20, 1967 in the city Hoquiam,</a:t>
            </a:r>
            <a:br>
              <a:rPr lang="en-US" sz="2800" dirty="0" smtClean="0"/>
            </a:br>
            <a:r>
              <a:rPr lang="en-US" sz="2800" dirty="0" smtClean="0"/>
              <a:t>the state of Washington. since childhood he was fond of rock and very well played guitar.</a:t>
            </a:r>
            <a:endParaRPr lang="ru-RU" sz="2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45" y="2251881"/>
            <a:ext cx="5053853" cy="4375457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560" y="2251881"/>
            <a:ext cx="4367285" cy="432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876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8728" y="435785"/>
            <a:ext cx="6575829" cy="5036967"/>
          </a:xfrm>
        </p:spPr>
        <p:txBody>
          <a:bodyPr/>
          <a:lstStyle/>
          <a:p>
            <a:r>
              <a:rPr lang="en-BZ" sz="3200" dirty="0"/>
              <a:t>Nirvana has 3 studio albums, two mini-albums, 21 single, 5 video albums, 3 live albums, 5 compilations</a:t>
            </a:r>
            <a:r>
              <a:rPr lang="en-BZ" sz="3200" dirty="0" smtClean="0"/>
              <a:t>.</a:t>
            </a:r>
            <a:r>
              <a:rPr lang="en-US" sz="3200" dirty="0"/>
              <a:t> In 1989 the group released their first album titled Bleach. The 1991 album — "</a:t>
            </a:r>
            <a:r>
              <a:rPr lang="en-US" sz="3200" dirty="0" err="1"/>
              <a:t>Nevermind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35438" y="724536"/>
            <a:ext cx="2524836" cy="4195481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422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3457" y="452718"/>
            <a:ext cx="9177377" cy="2113061"/>
          </a:xfrm>
        </p:spPr>
        <p:txBody>
          <a:bodyPr/>
          <a:lstStyle/>
          <a:p>
            <a:r>
              <a:rPr lang="en-US" sz="3200" dirty="0"/>
              <a:t>Died Kurt Cobain April 5, 1994. Kurt committed suicide by shooting himself in the head with a gun, after taking a large dose of drugs that are not compatible with life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316" y="2565779"/>
            <a:ext cx="5594349" cy="4195762"/>
          </a:xfrm>
        </p:spPr>
      </p:pic>
    </p:spTree>
    <p:extLst>
      <p:ext uri="{BB962C8B-B14F-4D97-AF65-F5344CB8AC3E}">
        <p14:creationId xmlns:p14="http://schemas.microsoft.com/office/powerpoint/2010/main" val="235446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35" y="818865"/>
            <a:ext cx="6452364" cy="524834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699" y="984981"/>
            <a:ext cx="5477301" cy="482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1676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52</TotalTime>
  <Words>91</Words>
  <Application>Microsoft Office PowerPoint</Application>
  <PresentationFormat>Широкоэкранный</PresentationFormat>
  <Paragraphs>4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Ион</vt:lpstr>
      <vt:lpstr>Kurt Donald Cobain</vt:lpstr>
      <vt:lpstr>Kurt Donald Cobain was born February 20, 1967 in the city Hoquiam, the state of Washington. since childhood he was fond of rock and very well played guitar.</vt:lpstr>
      <vt:lpstr>Nirvana has 3 studio albums, two mini-albums, 21 single, 5 video albums, 3 live albums, 5 compilations. In 1989 the group released their first album titled Bleach. The 1991 album — "Nevermind</vt:lpstr>
      <vt:lpstr>Died Kurt Cobain April 5, 1994. Kurt committed suicide by shooting himself in the head with a gun, after taking a large dose of drugs that are not compatible with life</vt:lpstr>
      <vt:lpstr>Презентация PowerPoint</vt:lpstr>
    </vt:vector>
  </TitlesOfParts>
  <Company>GoR Bol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лариса .</dc:creator>
  <cp:lastModifiedBy>лариса .</cp:lastModifiedBy>
  <cp:revision>7</cp:revision>
  <dcterms:created xsi:type="dcterms:W3CDTF">2016-05-16T12:35:08Z</dcterms:created>
  <dcterms:modified xsi:type="dcterms:W3CDTF">2016-05-16T17:42:23Z</dcterms:modified>
</cp:coreProperties>
</file>