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25.01.2015</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25.01.2015</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25.01.2015</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25.01.2015</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25.01.2015</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25.01.2015</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25.01.2015</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25.01.2015</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25.01.2015</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25.01.2015</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5410200" y="4292600"/>
            <a:ext cx="3733800" cy="731838"/>
          </a:xfrm>
        </p:spPr>
        <p:txBody>
          <a:bodyPr>
            <a:normAutofit/>
          </a:bodyPr>
          <a:lstStyle/>
          <a:p>
            <a:r>
              <a:rPr lang="en-US" sz="4000" dirty="0" smtClean="0"/>
              <a:t>XIX</a:t>
            </a:r>
            <a:r>
              <a:rPr lang="ru-RU" sz="4000" dirty="0" smtClean="0"/>
              <a:t>.</a:t>
            </a:r>
            <a:endParaRPr lang="ru-RU" sz="4000" dirty="0"/>
          </a:p>
        </p:txBody>
      </p:sp>
      <p:sp>
        <p:nvSpPr>
          <p:cNvPr id="2" name="Заголовок 1"/>
          <p:cNvSpPr>
            <a:spLocks noGrp="1"/>
          </p:cNvSpPr>
          <p:nvPr>
            <p:ph type="title" idx="4294967295"/>
          </p:nvPr>
        </p:nvSpPr>
        <p:spPr>
          <a:xfrm>
            <a:off x="3108325" y="1628775"/>
            <a:ext cx="6035675" cy="1762125"/>
          </a:xfrm>
        </p:spPr>
        <p:style>
          <a:lnRef idx="0">
            <a:schemeClr val="accent3"/>
          </a:lnRef>
          <a:fillRef idx="3">
            <a:schemeClr val="accent3"/>
          </a:fillRef>
          <a:effectRef idx="3">
            <a:schemeClr val="accent3"/>
          </a:effectRef>
          <a:fontRef idx="minor">
            <a:schemeClr val="lt1"/>
          </a:fontRef>
        </p:style>
        <p:txBody>
          <a:bodyPr/>
          <a:lstStyle/>
          <a:p>
            <a:r>
              <a:rPr lang="en-US" sz="8000" dirty="0"/>
              <a:t>First phone</a:t>
            </a:r>
            <a:endParaRPr lang="ru-RU" sz="8000" dirty="0"/>
          </a:p>
        </p:txBody>
      </p:sp>
    </p:spTree>
    <p:extLst>
      <p:ext uri="{BB962C8B-B14F-4D97-AF65-F5344CB8AC3E}">
        <p14:creationId xmlns:p14="http://schemas.microsoft.com/office/powerpoint/2010/main" val="425970104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 y="12136"/>
            <a:ext cx="6228793" cy="5721119"/>
          </a:xfrm>
          <a:prstGeom prst="rect">
            <a:avLst/>
          </a:prstGeom>
        </p:spPr>
        <p:txBody>
          <a:bodyPr wrap="square">
            <a:spAutoFit/>
          </a:bodyPr>
          <a:lstStyle/>
          <a:p>
            <a:r>
              <a:rPr lang="en-US" sz="2800" dirty="0"/>
              <a:t>In the middle of the nineteenth century there was an idea to transfer at distance information by means of electricity. Who the first invented phone? For the first time, the teacher managed to carry out this idea physics to Philip </a:t>
            </a:r>
            <a:r>
              <a:rPr lang="en-US" sz="2800" dirty="0" err="1"/>
              <a:t>Reys</a:t>
            </a:r>
            <a:r>
              <a:rPr lang="en-US" sz="2800" dirty="0"/>
              <a:t> on the twenty sixth of October, 1861 in Germany. Its device had the original microphone, the power supply representing the galvanic battery, and the loudspeaker. This device was also called scientific </a:t>
            </a:r>
            <a:r>
              <a:rPr lang="en-US" sz="2800" dirty="0" err="1"/>
              <a:t>Telephon</a:t>
            </a:r>
            <a:r>
              <a:rPr lang="en-US" sz="2800" dirty="0"/>
              <a:t>.</a:t>
            </a:r>
            <a:endParaRPr lang="ru-RU" sz="2800" dirty="0"/>
          </a:p>
        </p:txBody>
      </p:sp>
      <p:sp>
        <p:nvSpPr>
          <p:cNvPr id="3" name="Прямоугольник 2"/>
          <p:cNvSpPr/>
          <p:nvPr/>
        </p:nvSpPr>
        <p:spPr>
          <a:xfrm>
            <a:off x="0" y="5661248"/>
            <a:ext cx="7956376" cy="954107"/>
          </a:xfrm>
          <a:prstGeom prst="rect">
            <a:avLst/>
          </a:prstGeom>
        </p:spPr>
        <p:txBody>
          <a:bodyPr wrap="square">
            <a:spAutoFit/>
          </a:bodyPr>
          <a:lstStyle/>
          <a:p>
            <a:r>
              <a:rPr lang="en-US" sz="2800" dirty="0"/>
              <a:t>Phone for the first time created and the Scottish scientist Alexander Graham Bell patented.</a:t>
            </a:r>
            <a:endParaRPr lang="ru-RU"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646" y="116632"/>
            <a:ext cx="3168353" cy="27560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9" y="2790867"/>
            <a:ext cx="3059830" cy="30478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21697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826" y="124255"/>
            <a:ext cx="3232737" cy="323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796136" y="3573016"/>
            <a:ext cx="3246783" cy="954107"/>
          </a:xfrm>
          <a:prstGeom prst="rect">
            <a:avLst/>
          </a:prstGeom>
        </p:spPr>
        <p:txBody>
          <a:bodyPr wrap="square">
            <a:spAutoFit/>
          </a:bodyPr>
          <a:lstStyle/>
          <a:p>
            <a:r>
              <a:rPr lang="en-US" sz="2800" dirty="0"/>
              <a:t>First telephone set Bella.</a:t>
            </a:r>
            <a:endParaRPr lang="ru-RU" sz="2800" dirty="0"/>
          </a:p>
        </p:txBody>
      </p:sp>
      <p:sp>
        <p:nvSpPr>
          <p:cNvPr id="3" name="Прямоугольник 2"/>
          <p:cNvSpPr/>
          <p:nvPr/>
        </p:nvSpPr>
        <p:spPr>
          <a:xfrm>
            <a:off x="-5748" y="9381"/>
            <a:ext cx="5585859" cy="6986528"/>
          </a:xfrm>
          <a:prstGeom prst="rect">
            <a:avLst/>
          </a:prstGeom>
        </p:spPr>
        <p:txBody>
          <a:bodyPr wrap="square">
            <a:spAutoFit/>
          </a:bodyPr>
          <a:lstStyle/>
          <a:p>
            <a:r>
              <a:rPr lang="en-US" sz="2800" dirty="0"/>
              <a:t>The device underwent numerous improvements. So, in the device Bella there was no call, and the tube served both for transfer of the human speech, and for its reception. In 1877 the famous inventor </a:t>
            </a:r>
            <a:r>
              <a:rPr lang="en-US" sz="2800" dirty="0" err="1"/>
              <a:t>Vaden</a:t>
            </a:r>
            <a:r>
              <a:rPr lang="en-US" sz="2800" dirty="0"/>
              <a:t> used the special cable key closing a call chain for the subscriber's call. Subsequently it was replaced with the button. In the same time the German plant "Siemens and </a:t>
            </a:r>
            <a:r>
              <a:rPr lang="en-US" sz="2800" dirty="0" err="1"/>
              <a:t>Galsk</a:t>
            </a:r>
            <a:r>
              <a:rPr lang="en-US" sz="2800" dirty="0"/>
              <a:t>" located in St. Petersburg began production the telephone sets having two tubes – for reception and a speech transmission.</a:t>
            </a:r>
            <a:endParaRPr lang="ru-RU" sz="2800" dirty="0"/>
          </a:p>
        </p:txBody>
      </p:sp>
    </p:spTree>
    <p:extLst>
      <p:ext uri="{BB962C8B-B14F-4D97-AF65-F5344CB8AC3E}">
        <p14:creationId xmlns:p14="http://schemas.microsoft.com/office/powerpoint/2010/main" val="2164685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768" y="116633"/>
            <a:ext cx="8946232" cy="2246769"/>
          </a:xfrm>
          <a:prstGeom prst="rect">
            <a:avLst/>
          </a:prstGeom>
        </p:spPr>
        <p:txBody>
          <a:bodyPr wrap="square">
            <a:spAutoFit/>
          </a:bodyPr>
          <a:lstStyle/>
          <a:p>
            <a:r>
              <a:rPr lang="en-US" sz="2800" dirty="0"/>
              <a:t>I consider that phone this necessary invention. By means of phone, the mankind came to the new level of communication. We can communicate at distance with the friends and relatives and to write each other letters without using paper and the handle</a:t>
            </a:r>
            <a:endParaRPr lang="ru-RU" sz="28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363402"/>
            <a:ext cx="3682457" cy="41580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26409"/>
            <a:ext cx="4842743" cy="36320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02936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246</Words>
  <Application>Microsoft Office PowerPoint</Application>
  <PresentationFormat>Экран (4:3)</PresentationFormat>
  <Paragraphs>7</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Базовая</vt:lpstr>
      <vt:lpstr>First phone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phone</dc:title>
  <dc:creator>Пользователь</dc:creator>
  <cp:lastModifiedBy>Пользователь</cp:lastModifiedBy>
  <cp:revision>3</cp:revision>
  <dcterms:created xsi:type="dcterms:W3CDTF">2015-01-25T16:58:46Z</dcterms:created>
  <dcterms:modified xsi:type="dcterms:W3CDTF">2015-01-25T17:28:03Z</dcterms:modified>
</cp:coreProperties>
</file>