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61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B547-F90A-4945-8297-88C5EA839B50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FDF-B334-4F5A-B966-5ABBDB8B4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B547-F90A-4945-8297-88C5EA839B50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FDF-B334-4F5A-B966-5ABBDB8B4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B547-F90A-4945-8297-88C5EA839B50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FDF-B334-4F5A-B966-5ABBDB8B4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B547-F90A-4945-8297-88C5EA839B50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FDF-B334-4F5A-B966-5ABBDB8B4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B547-F90A-4945-8297-88C5EA839B50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FDF-B334-4F5A-B966-5ABBDB8B4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B547-F90A-4945-8297-88C5EA839B50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FDF-B334-4F5A-B966-5ABBDB8B4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B547-F90A-4945-8297-88C5EA839B50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FDF-B334-4F5A-B966-5ABBDB8B4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B547-F90A-4945-8297-88C5EA839B50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FDF-B334-4F5A-B966-5ABBDB8B4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B547-F90A-4945-8297-88C5EA839B50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FDF-B334-4F5A-B966-5ABBDB8B4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B547-F90A-4945-8297-88C5EA839B50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FDF-B334-4F5A-B966-5ABBDB8B4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B547-F90A-4945-8297-88C5EA839B50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0FDF-B334-4F5A-B966-5ABBDB8B4A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B547-F90A-4945-8297-88C5EA839B50}" type="datetimeFigureOut">
              <a:rPr lang="ru-RU" smtClean="0"/>
              <a:t>27.05.2016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0FDF-B334-4F5A-B966-5ABBDB8B4A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772400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Kozuka Mincho Pro L" pitchFamily="18" charset="-128"/>
                <a:ea typeface="Kozuka Mincho Pro L" pitchFamily="18" charset="-128"/>
              </a:rPr>
              <a:t>My profession in the future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Kozuka Mincho Pro L" pitchFamily="18" charset="-128"/>
              <a:ea typeface="Kozuka Mincho Pro L" pitchFamily="18" charset="-128"/>
            </a:endParaRPr>
          </a:p>
        </p:txBody>
      </p:sp>
      <p:pic>
        <p:nvPicPr>
          <p:cNvPr id="4" name="Рисунок 3" descr="30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857496"/>
            <a:ext cx="5429288" cy="3876512"/>
          </a:xfrm>
          <a:prstGeom prst="rect">
            <a:avLst/>
          </a:prstGeom>
        </p:spPr>
      </p:pic>
      <p:pic>
        <p:nvPicPr>
          <p:cNvPr id="5" name="Рисунок 4" descr="0_8f8d4_fd6c17ba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4465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0.67453 C 0.01302 -0.62384 0.0191 -0.57291 0.01545 -0.52847 C 0.01181 -0.48402 -0.00903 -0.45023 -0.01424 -0.40787 C -0.01944 -0.36574 -0.01944 -0.31388 -0.01545 -0.27638 C -0.01146 -0.23888 0.00712 -0.21967 0.00955 -0.18263 C 0.01198 -0.1456 0.00052 -0.08032 -0.00122 -0.05393 C -0.00295 -0.02754 -0.00139 -0.03287 -0.00122 -0.02384 C -0.00104 -0.01481 -0.00052 -0.0074 6.93889E-18 -1.48148E-6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 the future I want to become an artist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Содержимое 3" descr="410605_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5918" y="2000240"/>
            <a:ext cx="4929222" cy="391873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203203">
            <a:off x="233242" y="45883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 want to be an artist because I love to draw, especially portraits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16-year-old-artist-dimitra-milan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0580">
            <a:off x="3904422" y="2116574"/>
            <a:ext cx="3672460" cy="44194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Your imagination helps you in this work</a:t>
            </a:r>
            <a: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  <a:br>
              <a:rPr lang="en-US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en-US" sz="32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Most of all I like to draw with pencil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not </a:t>
            </a:r>
            <a:r>
              <a:rPr lang="en-US" sz="32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paint</a:t>
            </a:r>
            <a:r>
              <a:rPr lang="en-US" sz="32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Because </a:t>
            </a:r>
            <a:r>
              <a:rPr lang="en-US" sz="32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after she gave me the picture deteriorates.</a:t>
            </a:r>
            <a:endParaRPr lang="ru-RU" sz="360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Содержимое 3" descr="Salomon_Sarmiento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143116"/>
            <a:ext cx="3232831" cy="4525963"/>
          </a:xfrm>
        </p:spPr>
      </p:pic>
      <p:pic>
        <p:nvPicPr>
          <p:cNvPr id="5" name="Рисунок 4" descr="портреты-акварелью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00240"/>
            <a:ext cx="3754808" cy="464344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for watching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Содержимое 3" descr="1280715061043170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57422" y="1401139"/>
            <a:ext cx="4357718" cy="5456861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My profession in the future</vt:lpstr>
      <vt:lpstr>In the future I want to become an artist</vt:lpstr>
      <vt:lpstr>Слайд 3</vt:lpstr>
      <vt:lpstr>Your imagination helps you in this work.  Most of all I like to draw with pencil, not paint. Because after she gave me the picture deteriorates.</vt:lpstr>
      <vt:lpstr>Thank for watching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profession in the future</dc:title>
  <dc:creator>user</dc:creator>
  <cp:lastModifiedBy>user</cp:lastModifiedBy>
  <cp:revision>5</cp:revision>
  <dcterms:created xsi:type="dcterms:W3CDTF">2016-05-27T05:54:46Z</dcterms:created>
  <dcterms:modified xsi:type="dcterms:W3CDTF">2016-05-27T06:44:57Z</dcterms:modified>
</cp:coreProperties>
</file>