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5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2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9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5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3E7E-12F6-4FFB-9741-680BFB8B341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8E01-5C8E-4F6A-A5C5-55FBFAA83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ва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12700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n-US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Nikita </a:t>
            </a:r>
            <a:r>
              <a:rPr lang="en-US" b="1" u="sng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Gorbunov</a:t>
            </a:r>
            <a:endParaRPr lang="ru-RU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 going to be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2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Desktop\фыа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I’ll be an Architect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will draw drawings . And I'll be responsible of the house 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9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esktop\а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need have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do this, I need to know the subject of Russia 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And I need have to go to college.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икита\Desktop\ыв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What I will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?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will a work room and computer . And I will sit down at the table and drawing the draw .</a:t>
            </a:r>
            <a:endParaRPr lang="ru-RU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6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7380312" y="5589240"/>
            <a:ext cx="864096" cy="2160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никита\Desktop\a6f83cb641ffb7fb62cbe550fb984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76342"/>
            <a:ext cx="4325749" cy="29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Nikita Gorbunov</vt:lpstr>
      <vt:lpstr>I’ll be an Architect </vt:lpstr>
      <vt:lpstr>What need have ?</vt:lpstr>
      <vt:lpstr>What I will?</vt:lpstr>
      <vt:lpstr>Thanks for watch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Nikita Gorbunov</dc:title>
  <dc:creator>никита</dc:creator>
  <cp:lastModifiedBy>никита</cp:lastModifiedBy>
  <cp:revision>6</cp:revision>
  <dcterms:created xsi:type="dcterms:W3CDTF">2016-05-23T12:35:56Z</dcterms:created>
  <dcterms:modified xsi:type="dcterms:W3CDTF">2016-05-23T13:31:48Z</dcterms:modified>
</cp:coreProperties>
</file>