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Caslon Pro Bold" pitchFamily="18" charset="0"/>
              </a:rPr>
              <a:t>When I grow up I want to be</a:t>
            </a:r>
            <a:r>
              <a:rPr lang="ru-RU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  <a:endParaRPr lang="ru-RU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en-US" sz="11500" b="1" dirty="0" smtClean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a designer</a:t>
            </a:r>
            <a:endParaRPr lang="ru-RU" sz="11500" b="1" dirty="0">
              <a:ln w="18000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72074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85926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because it is a creative profession and I like to draw.</a:t>
            </a:r>
            <a:endParaRPr lang="ru-RU" sz="6600" b="1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257148" cy="69689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You can draw beautiful sketches</a:t>
            </a:r>
            <a:endParaRPr lang="ru-RU" sz="4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4" name="Содержимое 3" descr="masquera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71942"/>
            <a:ext cx="9144000" cy="2786057"/>
          </a:xfrm>
        </p:spPr>
      </p:pic>
      <p:pic>
        <p:nvPicPr>
          <p:cNvPr id="5" name="Рисунок 4" descr="spring-dress-fabric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935564"/>
            <a:ext cx="3071802" cy="3207840"/>
          </a:xfrm>
          <a:prstGeom prst="rect">
            <a:avLst/>
          </a:prstGeom>
        </p:spPr>
      </p:pic>
      <p:pic>
        <p:nvPicPr>
          <p:cNvPr id="6" name="Рисунок 5" descr="1872613_молодые-моде-девочек-вектора-фон-подростко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14" y="785794"/>
            <a:ext cx="3357586" cy="3437801"/>
          </a:xfrm>
          <a:prstGeom prst="rect">
            <a:avLst/>
          </a:prstGeom>
        </p:spPr>
      </p:pic>
      <p:pic>
        <p:nvPicPr>
          <p:cNvPr id="8" name="Рисунок 7" descr="5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1000108"/>
            <a:ext cx="313896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429156" cy="1143000"/>
          </a:xfrm>
        </p:spPr>
        <p:txBody>
          <a:bodyPr/>
          <a:lstStyle/>
          <a:p>
            <a:r>
              <a:rPr lang="en-US" b="1" dirty="0" smtClean="0"/>
              <a:t>…and then sew         </a:t>
            </a:r>
            <a:endParaRPr lang="ru-RU" b="1" dirty="0"/>
          </a:p>
        </p:txBody>
      </p:sp>
      <p:pic>
        <p:nvPicPr>
          <p:cNvPr id="4" name="Содержимое 3" descr="Fashion-Designer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118633"/>
            <a:ext cx="5609051" cy="3739367"/>
          </a:xfr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26480" cy="3154261"/>
          </a:xfrm>
          <a:prstGeom prst="rect">
            <a:avLst/>
          </a:prstGeom>
        </p:spPr>
      </p:pic>
      <p:pic>
        <p:nvPicPr>
          <p:cNvPr id="6" name="Рисунок 5" descr="tovar-17498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818" y="3643314"/>
            <a:ext cx="4304182" cy="3214686"/>
          </a:xfrm>
          <a:prstGeom prst="rect">
            <a:avLst/>
          </a:prstGeom>
        </p:spPr>
      </p:pic>
      <p:pic>
        <p:nvPicPr>
          <p:cNvPr id="7" name="Рисунок 6" descr="scissorsr-2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308485">
            <a:off x="4759913" y="1275860"/>
            <a:ext cx="3495710" cy="2454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92880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b="1" dirty="0" smtClean="0"/>
              <a:t>Thank for watching</a:t>
            </a:r>
            <a:endParaRPr lang="ru-RU" sz="7200" b="1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36</Words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When I grow up I want to be…</vt:lpstr>
      <vt:lpstr> a designer</vt:lpstr>
      <vt:lpstr>because it is a creative profession and I like to draw.</vt:lpstr>
      <vt:lpstr>You can draw beautiful sketches</vt:lpstr>
      <vt:lpstr>…and then sew        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 grow up I want to be…</dc:title>
  <dc:creator>user</dc:creator>
  <cp:lastModifiedBy>user</cp:lastModifiedBy>
  <cp:revision>7</cp:revision>
  <dcterms:created xsi:type="dcterms:W3CDTF">2016-05-26T18:01:52Z</dcterms:created>
  <dcterms:modified xsi:type="dcterms:W3CDTF">2016-05-27T06:28:37Z</dcterms:modified>
</cp:coreProperties>
</file>